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F8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27" d="100"/>
          <a:sy n="127" d="100"/>
        </p:scale>
        <p:origin x="-126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BA0CA-27D9-47C4-82E8-285769E27FA7}" type="datetimeFigureOut">
              <a:rPr lang="de-DE" smtClean="0"/>
              <a:t>23.04.2009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530CB-9E77-447D-8C77-073383DC02B5}" type="slidenum">
              <a:rPr lang="de-CH" smtClean="0"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BA0CA-27D9-47C4-82E8-285769E27FA7}" type="datetimeFigureOut">
              <a:rPr lang="de-DE" smtClean="0"/>
              <a:t>23.04.2009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530CB-9E77-447D-8C77-073383DC02B5}" type="slidenum">
              <a:rPr lang="de-CH" smtClean="0"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BA0CA-27D9-47C4-82E8-285769E27FA7}" type="datetimeFigureOut">
              <a:rPr lang="de-DE" smtClean="0"/>
              <a:t>23.04.2009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530CB-9E77-447D-8C77-073383DC02B5}" type="slidenum">
              <a:rPr lang="de-CH" smtClean="0"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BA0CA-27D9-47C4-82E8-285769E27FA7}" type="datetimeFigureOut">
              <a:rPr lang="de-DE" smtClean="0"/>
              <a:t>23.04.2009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530CB-9E77-447D-8C77-073383DC02B5}" type="slidenum">
              <a:rPr lang="de-CH" smtClean="0"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BA0CA-27D9-47C4-82E8-285769E27FA7}" type="datetimeFigureOut">
              <a:rPr lang="de-DE" smtClean="0"/>
              <a:t>23.04.2009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530CB-9E77-447D-8C77-073383DC02B5}" type="slidenum">
              <a:rPr lang="de-CH" smtClean="0"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BA0CA-27D9-47C4-82E8-285769E27FA7}" type="datetimeFigureOut">
              <a:rPr lang="de-DE" smtClean="0"/>
              <a:t>23.04.2009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530CB-9E77-447D-8C77-073383DC02B5}" type="slidenum">
              <a:rPr lang="de-CH" smtClean="0"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BA0CA-27D9-47C4-82E8-285769E27FA7}" type="datetimeFigureOut">
              <a:rPr lang="de-DE" smtClean="0"/>
              <a:t>23.04.2009</a:t>
            </a:fld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530CB-9E77-447D-8C77-073383DC02B5}" type="slidenum">
              <a:rPr lang="de-CH" smtClean="0"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BA0CA-27D9-47C4-82E8-285769E27FA7}" type="datetimeFigureOut">
              <a:rPr lang="de-DE" smtClean="0"/>
              <a:t>23.04.2009</a:t>
            </a:fld>
            <a:endParaRPr lang="de-CH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530CB-9E77-447D-8C77-073383DC02B5}" type="slidenum">
              <a:rPr lang="de-CH" smtClean="0"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BA0CA-27D9-47C4-82E8-285769E27FA7}" type="datetimeFigureOut">
              <a:rPr lang="de-DE" smtClean="0"/>
              <a:t>23.04.2009</a:t>
            </a:fld>
            <a:endParaRPr lang="de-CH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530CB-9E77-447D-8C77-073383DC02B5}" type="slidenum">
              <a:rPr lang="de-CH" smtClean="0"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BA0CA-27D9-47C4-82E8-285769E27FA7}" type="datetimeFigureOut">
              <a:rPr lang="de-DE" smtClean="0"/>
              <a:t>23.04.2009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530CB-9E77-447D-8C77-073383DC02B5}" type="slidenum">
              <a:rPr lang="de-CH" smtClean="0"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BA0CA-27D9-47C4-82E8-285769E27FA7}" type="datetimeFigureOut">
              <a:rPr lang="de-DE" smtClean="0"/>
              <a:t>23.04.2009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530CB-9E77-447D-8C77-073383DC02B5}" type="slidenum">
              <a:rPr lang="de-CH" smtClean="0"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1BA0CA-27D9-47C4-82E8-285769E27FA7}" type="datetimeFigureOut">
              <a:rPr lang="de-DE" smtClean="0"/>
              <a:t>23.04.2009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C530CB-9E77-447D-8C77-073383DC02B5}" type="slidenum">
              <a:rPr lang="de-CH" smtClean="0"/>
              <a:t>‹Nr.›</a:t>
            </a:fld>
            <a:endParaRPr lang="de-C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hteck 16"/>
          <p:cNvSpPr/>
          <p:nvPr/>
        </p:nvSpPr>
        <p:spPr>
          <a:xfrm>
            <a:off x="1357290" y="642918"/>
            <a:ext cx="7072362" cy="53578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4" name="Rechteck 3"/>
          <p:cNvSpPr/>
          <p:nvPr/>
        </p:nvSpPr>
        <p:spPr>
          <a:xfrm>
            <a:off x="2500298" y="2071678"/>
            <a:ext cx="1428760" cy="928694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dirty="0" smtClean="0">
                <a:solidFill>
                  <a:schemeClr val="bg1"/>
                </a:solidFill>
              </a:rPr>
              <a:t>Client System</a:t>
            </a:r>
            <a:endParaRPr lang="de-CH" dirty="0">
              <a:solidFill>
                <a:schemeClr val="bg1"/>
              </a:solidFill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4429124" y="1285860"/>
            <a:ext cx="2857520" cy="40005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de-CH" dirty="0" smtClean="0"/>
              <a:t/>
            </a:r>
            <a:br>
              <a:rPr lang="de-CH" dirty="0" smtClean="0"/>
            </a:br>
            <a:r>
              <a:rPr lang="de-CH" dirty="0" smtClean="0"/>
              <a:t>Server System</a:t>
            </a:r>
            <a:endParaRPr lang="de-CH" dirty="0"/>
          </a:p>
        </p:txBody>
      </p:sp>
      <p:sp>
        <p:nvSpPr>
          <p:cNvPr id="6" name="Rechteck 5"/>
          <p:cNvSpPr/>
          <p:nvPr/>
        </p:nvSpPr>
        <p:spPr>
          <a:xfrm>
            <a:off x="4714876" y="2071678"/>
            <a:ext cx="2286016" cy="17859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de-CH" dirty="0" smtClean="0">
              <a:solidFill>
                <a:schemeClr val="tx1"/>
              </a:solidFill>
            </a:endParaRPr>
          </a:p>
          <a:p>
            <a:pPr algn="ctr"/>
            <a:r>
              <a:rPr lang="de-CH" dirty="0" err="1" smtClean="0">
                <a:solidFill>
                  <a:schemeClr val="tx1"/>
                </a:solidFill>
              </a:rPr>
              <a:t>Tomcat</a:t>
            </a:r>
            <a:endParaRPr lang="de-CH" dirty="0">
              <a:solidFill>
                <a:schemeClr val="tx1"/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4714876" y="4214818"/>
            <a:ext cx="1357322" cy="85725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dirty="0" smtClean="0">
                <a:solidFill>
                  <a:schemeClr val="tx1"/>
                </a:solidFill>
              </a:rPr>
              <a:t>IDL Instance</a:t>
            </a:r>
            <a:endParaRPr lang="de-CH" dirty="0">
              <a:solidFill>
                <a:schemeClr val="tx1"/>
              </a:solidFill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6357950" y="4214818"/>
            <a:ext cx="642942" cy="85725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dirty="0" smtClean="0">
                <a:solidFill>
                  <a:schemeClr val="tx1"/>
                </a:solidFill>
              </a:rPr>
              <a:t>SSW</a:t>
            </a:r>
            <a:endParaRPr lang="de-CH" dirty="0">
              <a:solidFill>
                <a:schemeClr val="tx1"/>
              </a:solidFill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4857752" y="2857496"/>
            <a:ext cx="2000264" cy="85725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dirty="0" err="1" smtClean="0">
                <a:solidFill>
                  <a:schemeClr val="tx1"/>
                </a:solidFill>
              </a:rPr>
              <a:t>PrepServer</a:t>
            </a:r>
            <a:r>
              <a:rPr lang="de-CH" dirty="0" smtClean="0">
                <a:solidFill>
                  <a:schemeClr val="tx1"/>
                </a:solidFill>
              </a:rPr>
              <a:t> </a:t>
            </a:r>
            <a:r>
              <a:rPr lang="de-CH" dirty="0" err="1" smtClean="0">
                <a:solidFill>
                  <a:schemeClr val="tx1"/>
                </a:solidFill>
              </a:rPr>
              <a:t>Application</a:t>
            </a:r>
            <a:endParaRPr lang="de-CH" dirty="0">
              <a:solidFill>
                <a:schemeClr val="tx1"/>
              </a:solidFill>
            </a:endParaRPr>
          </a:p>
        </p:txBody>
      </p:sp>
      <p:sp>
        <p:nvSpPr>
          <p:cNvPr id="19" name="Pfeil nach links und rechts 18"/>
          <p:cNvSpPr/>
          <p:nvPr/>
        </p:nvSpPr>
        <p:spPr>
          <a:xfrm>
            <a:off x="6000760" y="4286256"/>
            <a:ext cx="428628" cy="214314"/>
          </a:xfrm>
          <a:prstGeom prst="left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20" name="Pfeil nach links und rechts 19"/>
          <p:cNvSpPr/>
          <p:nvPr/>
        </p:nvSpPr>
        <p:spPr>
          <a:xfrm rot="5400000">
            <a:off x="5072065" y="3857629"/>
            <a:ext cx="642943" cy="214314"/>
          </a:xfrm>
          <a:prstGeom prst="left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21" name="Pfeil nach links und rechts 20"/>
          <p:cNvSpPr/>
          <p:nvPr/>
        </p:nvSpPr>
        <p:spPr>
          <a:xfrm>
            <a:off x="3857620" y="2428868"/>
            <a:ext cx="928694" cy="214314"/>
          </a:xfrm>
          <a:prstGeom prst="left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</Words>
  <Application>Microsoft Office PowerPoint</Application>
  <PresentationFormat>Bildschirmpräsentation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Larissa-Design</vt:lpstr>
      <vt:lpstr>Folie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László István Etesi</dc:creator>
  <cp:lastModifiedBy>László István Etesi</cp:lastModifiedBy>
  <cp:revision>8</cp:revision>
  <dcterms:created xsi:type="dcterms:W3CDTF">2009-04-23T14:10:16Z</dcterms:created>
  <dcterms:modified xsi:type="dcterms:W3CDTF">2009-04-23T19:35:23Z</dcterms:modified>
</cp:coreProperties>
</file>